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EC5F8791-5FE9-4952-BFCC-7B319D5F73F4}" type="datetimeFigureOut">
              <a:rPr lang="en-US" smtClean="0"/>
              <a:t>4/1/2016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0CBDFBA3-710C-4D8A-A510-51C1A3F51224}" type="slidenum">
              <a:rPr lang="en-US" smtClean="0"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F8791-5FE9-4952-BFCC-7B319D5F73F4}" type="datetimeFigureOut">
              <a:rPr lang="en-US" smtClean="0"/>
              <a:t>4/1/2016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DFBA3-710C-4D8A-A510-51C1A3F512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F8791-5FE9-4952-BFCC-7B319D5F73F4}" type="datetimeFigureOut">
              <a:rPr lang="en-US" smtClean="0"/>
              <a:t>4/1/2016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DFBA3-710C-4D8A-A510-51C1A3F512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F8791-5FE9-4952-BFCC-7B319D5F73F4}" type="datetimeFigureOut">
              <a:rPr lang="en-US" smtClean="0"/>
              <a:t>4/1/2016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DFBA3-710C-4D8A-A510-51C1A3F51224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F8791-5FE9-4952-BFCC-7B319D5F73F4}" type="datetimeFigureOut">
              <a:rPr lang="en-US" smtClean="0"/>
              <a:t>4/1/2016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DFBA3-710C-4D8A-A510-51C1A3F512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F8791-5FE9-4952-BFCC-7B319D5F73F4}" type="datetimeFigureOut">
              <a:rPr lang="en-US" smtClean="0"/>
              <a:t>4/1/2016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DFBA3-710C-4D8A-A510-51C1A3F512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F8791-5FE9-4952-BFCC-7B319D5F73F4}" type="datetimeFigureOut">
              <a:rPr lang="en-US" smtClean="0"/>
              <a:t>4/1/2016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DFBA3-710C-4D8A-A510-51C1A3F512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F8791-5FE9-4952-BFCC-7B319D5F73F4}" type="datetimeFigureOut">
              <a:rPr lang="en-US" smtClean="0"/>
              <a:t>4/1/2016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DFBA3-710C-4D8A-A510-51C1A3F51224}" type="slidenum">
              <a:rPr lang="en-US" smtClean="0"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F8791-5FE9-4952-BFCC-7B319D5F73F4}" type="datetimeFigureOut">
              <a:rPr lang="en-US" smtClean="0"/>
              <a:t>4/1/2016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DFBA3-710C-4D8A-A510-51C1A3F512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F8791-5FE9-4952-BFCC-7B319D5F73F4}" type="datetimeFigureOut">
              <a:rPr lang="en-US" smtClean="0"/>
              <a:t>4/1/2016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DFBA3-710C-4D8A-A510-51C1A3F512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F8791-5FE9-4952-BFCC-7B319D5F73F4}" type="datetimeFigureOut">
              <a:rPr lang="en-US" smtClean="0"/>
              <a:t>4/1/2016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DFBA3-710C-4D8A-A510-51C1A3F512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EC5F8791-5FE9-4952-BFCC-7B319D5F73F4}" type="datetimeFigureOut">
              <a:rPr lang="en-US" smtClean="0"/>
              <a:t>4/1/2016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0CBDFBA3-710C-4D8A-A510-51C1A3F5122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Bibliography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Last </a:t>
            </a:r>
            <a:r>
              <a:rPr lang="en-US" dirty="0" smtClean="0"/>
              <a:t>name </a:t>
            </a:r>
            <a:r>
              <a:rPr lang="en-US" smtClean="0"/>
              <a:t>of author, </a:t>
            </a:r>
            <a:r>
              <a:rPr lang="en-US" dirty="0" smtClean="0"/>
              <a:t>First name. “Title of Website Section.” Date you found info. Link to page.</a:t>
            </a:r>
          </a:p>
          <a:p>
            <a:r>
              <a:rPr lang="en-US" dirty="0" smtClean="0"/>
              <a:t>Ellis, Danielle. “McCarthy Trials.” April 1, 2016. www.mccarthytrials.org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452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462</TotalTime>
  <Words>38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Austin</vt:lpstr>
      <vt:lpstr>Bibliography</vt:lpstr>
    </vt:vector>
  </TitlesOfParts>
  <Company>MDCPS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Bibliography</dc:title>
  <dc:creator>Ellis, Danielle R.</dc:creator>
  <cp:lastModifiedBy>Ellis, Danielle R.</cp:lastModifiedBy>
  <cp:revision>3</cp:revision>
  <dcterms:created xsi:type="dcterms:W3CDTF">2016-03-30T15:27:23Z</dcterms:created>
  <dcterms:modified xsi:type="dcterms:W3CDTF">2016-04-01T18:22:16Z</dcterms:modified>
</cp:coreProperties>
</file>